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1" r:id="rId4"/>
    <p:sldId id="260" r:id="rId5"/>
    <p:sldId id="258" r:id="rId6"/>
    <p:sldId id="259" r:id="rId7"/>
    <p:sldId id="276" r:id="rId8"/>
    <p:sldId id="264" r:id="rId9"/>
    <p:sldId id="275" r:id="rId10"/>
    <p:sldId id="266" r:id="rId11"/>
    <p:sldId id="267" r:id="rId12"/>
    <p:sldId id="263" r:id="rId13"/>
    <p:sldId id="262" r:id="rId14"/>
    <p:sldId id="274" r:id="rId15"/>
    <p:sldId id="261" r:id="rId16"/>
    <p:sldId id="272" r:id="rId17"/>
    <p:sldId id="269" r:id="rId18"/>
    <p:sldId id="279" r:id="rId19"/>
    <p:sldId id="284" r:id="rId20"/>
    <p:sldId id="270" r:id="rId21"/>
    <p:sldId id="277" r:id="rId22"/>
    <p:sldId id="278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23" autoAdjust="0"/>
    <p:restoredTop sz="90929"/>
  </p:normalViewPr>
  <p:slideViewPr>
    <p:cSldViewPr>
      <p:cViewPr varScale="1">
        <p:scale>
          <a:sx n="84" d="100"/>
          <a:sy n="84" d="100"/>
        </p:scale>
        <p:origin x="96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CFF0C-02D3-437A-944B-8DFA2A626BA0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07DB9-EFFA-4D24-8998-587D54660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D69A-8B66-4915-809F-1480117B2742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53BDA-B43A-4297-A094-887EB77198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3BDA-B43A-4297-A094-887EB77198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3BDA-B43A-4297-A094-887EB77198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5EF3381-ED16-48E5-A37D-4376140CD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7EED1-DAAD-4E62-A160-25E196106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DFD66-F90B-4581-A5F2-227621BF66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6871D-FD47-4793-980B-39333637F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539B5-6DAB-4A1E-B8C8-61BECB59E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4CC9A-4372-4EE8-839F-57A9CCF3D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EA53-2005-4931-BC8D-D0CDED24C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27ED3-A440-4FCE-8481-26CCBAD44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BAE8A-991B-4A6B-AA83-3E18650BA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801E-97BC-4A2F-96C9-93AE0BB5C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4F226-41DC-4430-A2B5-4D3773919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53D87-8A5F-461F-858B-077D7FA3F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9BF5A88D-92BB-4E82-B277-5502F1812D5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j1Be2iZe84" TargetMode="External"/><Relationship Id="rId2" Type="http://schemas.openxmlformats.org/officeDocument/2006/relationships/hyperlink" Target="https://www.youtube.com/watch?v=rclWHfF19f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Ethos, Pathos, or Logos?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appeal are advertisers using to get you to buy their product?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2667000"/>
            <a:ext cx="2209800" cy="3276600"/>
          </a:xfrm>
        </p:spPr>
        <p:txBody>
          <a:bodyPr/>
          <a:lstStyle/>
          <a:p>
            <a:pPr eaLnBrk="1" hangingPunct="1"/>
            <a:r>
              <a:rPr lang="en-US" smtClean="0"/>
              <a:t>Ethos, Pathos, or Logos?</a:t>
            </a:r>
            <a:br>
              <a:rPr lang="en-US" smtClean="0"/>
            </a:br>
            <a:endParaRPr lang="en-US" smtClean="0"/>
          </a:p>
        </p:txBody>
      </p:sp>
      <p:pic>
        <p:nvPicPr>
          <p:cNvPr id="13315" name="Picture 1028" descr="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"/>
            <a:ext cx="47101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2743200" cy="5715000"/>
          </a:xfrm>
        </p:spPr>
        <p:txBody>
          <a:bodyPr/>
          <a:lstStyle/>
          <a:p>
            <a:pPr eaLnBrk="1" hangingPunct="1"/>
            <a:r>
              <a:rPr lang="en-US" smtClean="0"/>
              <a:t>Ethos, Pathos, or Logos?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15363" name="Picture 4" descr="2004-3-04-f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464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Ethos, Pathos, or Logos?</a:t>
            </a:r>
            <a:br>
              <a:rPr lang="en-US" smtClean="0"/>
            </a:br>
            <a:endParaRPr lang="en-US" smtClean="0"/>
          </a:p>
        </p:txBody>
      </p:sp>
      <p:pic>
        <p:nvPicPr>
          <p:cNvPr id="16387" name="Picture 8" descr="SWU_DC_ads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705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Ethos, Pathos, or Logos?</a:t>
            </a:r>
          </a:p>
        </p:txBody>
      </p:sp>
      <p:pic>
        <p:nvPicPr>
          <p:cNvPr id="17411" name="Picture 4" descr="032107-0230-macvsp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84582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sites.psu.edu/hannahouellette15/files/2012/10/smoking-ki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799" y="304800"/>
            <a:ext cx="5242559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Ethos, Pathos, or Logos?</a:t>
            </a:r>
          </a:p>
        </p:txBody>
      </p:sp>
      <p:pic>
        <p:nvPicPr>
          <p:cNvPr id="20483" name="Picture 7" descr="quit_smoking_advertisement_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2133600"/>
            <a:ext cx="6781800" cy="4268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2133600" cy="5334000"/>
          </a:xfrm>
        </p:spPr>
        <p:txBody>
          <a:bodyPr/>
          <a:lstStyle/>
          <a:p>
            <a:pPr eaLnBrk="1" hangingPunct="1"/>
            <a:r>
              <a:rPr lang="en-US" smtClean="0"/>
              <a:t>Ethos, Pathos, Logos?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21507" name="Picture 7" descr="CREST_dic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152400"/>
            <a:ext cx="4835525" cy="6477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2133600" cy="4038600"/>
          </a:xfrm>
        </p:spPr>
        <p:txBody>
          <a:bodyPr/>
          <a:lstStyle/>
          <a:p>
            <a:pPr eaLnBrk="1" hangingPunct="1"/>
            <a:r>
              <a:rPr lang="en-US" smtClean="0"/>
              <a:t>Ethos, Pathos, or Logos?</a:t>
            </a:r>
          </a:p>
        </p:txBody>
      </p:sp>
      <p:pic>
        <p:nvPicPr>
          <p:cNvPr id="4" name="Picture 5" descr="http://www.theage.com.au/ffximage/2006/03/11/agmissy_narrowweb__300x421,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"/>
            <a:ext cx="4343400" cy="6095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Ethos, Pathos, or Logos?</a:t>
            </a:r>
          </a:p>
        </p:txBody>
      </p:sp>
      <p:pic>
        <p:nvPicPr>
          <p:cNvPr id="11269" name="Picture 5" descr="http://farm4.staticflickr.com/3505/4594744084_5648b72934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8268755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Great Debaters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Shark</a:t>
            </a:r>
            <a:r>
              <a:rPr lang="en-US" dirty="0" smtClean="0"/>
              <a:t> Tank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you view each advertisement that comes up on the screen, decide if it’s appealing to your sense of ethos, pathos, or logos.</a:t>
            </a:r>
          </a:p>
          <a:p>
            <a:pPr eaLnBrk="1" hangingPunct="1"/>
            <a:r>
              <a:rPr lang="en-US" smtClean="0"/>
              <a:t>Write/log your answers on the document handed out to you as the slide show continues.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End!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</a:t>
            </a:r>
            <a:r>
              <a:rPr lang="en-US" b="1" u="sng" smtClean="0"/>
              <a:t>homework</a:t>
            </a:r>
            <a:r>
              <a:rPr lang="en-US" smtClean="0"/>
              <a:t> is to bring in to class a print advertisement (school appropriate…when in doubt don’t do it).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Leave your ad on your desk. </a:t>
            </a:r>
          </a:p>
          <a:p>
            <a:pPr eaLnBrk="1" hangingPunct="1"/>
            <a:r>
              <a:rPr lang="en-US" smtClean="0"/>
              <a:t>You and one other person will analysis </a:t>
            </a:r>
            <a:r>
              <a:rPr lang="en-US" b="1" smtClean="0"/>
              <a:t>10 ads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Complete the following for </a:t>
            </a:r>
            <a:r>
              <a:rPr lang="en-US" b="1" u="sng" smtClean="0"/>
              <a:t>each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The # &amp; Name of “product” being advertised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A: Intended Audience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B: Spoke person (if there is one)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C: Purpose of advertisement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D: Type of persuasive appeals-briefly explain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EXAMPLE: Ad Analysis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4038600" cy="4114800"/>
          </a:xfrm>
        </p:spPr>
        <p:txBody>
          <a:bodyPr/>
          <a:lstStyle/>
          <a:p>
            <a:pPr lvl="1" eaLnBrk="1" hangingPunct="1"/>
            <a:r>
              <a:rPr lang="en-US" smtClean="0"/>
              <a:t>#1: Michelin Tires</a:t>
            </a:r>
          </a:p>
          <a:p>
            <a:pPr lvl="1" eaLnBrk="1" hangingPunct="1"/>
            <a:r>
              <a:rPr lang="en-US" smtClean="0"/>
              <a:t>Little Baby</a:t>
            </a:r>
          </a:p>
          <a:p>
            <a:pPr lvl="1" eaLnBrk="1" hangingPunct="1"/>
            <a:r>
              <a:rPr lang="en-US" smtClean="0"/>
              <a:t>Don’t skimp on the important stuff, we need good tires our families depend on it.</a:t>
            </a:r>
          </a:p>
          <a:p>
            <a:pPr lvl="1" eaLnBrk="1" hangingPunct="1"/>
            <a:r>
              <a:rPr lang="en-US" smtClean="0"/>
              <a:t>Pathos (little babies are cute and we want them to live)</a:t>
            </a:r>
          </a:p>
        </p:txBody>
      </p:sp>
      <p:pic>
        <p:nvPicPr>
          <p:cNvPr id="25604" name="Picture 4" descr="miche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3588" y="2667000"/>
            <a:ext cx="45704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vs. Persuasion-What’s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noodletools.com/debbie/literacies/basic/images/av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63" y="1752599"/>
            <a:ext cx="8601037" cy="4808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Appeals used with Argumentation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</a:p>
          <a:p>
            <a:r>
              <a:rPr lang="en-US" dirty="0" smtClean="0"/>
              <a:t>Ethos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Appeals used with 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</a:p>
          <a:p>
            <a:r>
              <a:rPr lang="en-US" dirty="0" smtClean="0"/>
              <a:t>Ethos</a:t>
            </a:r>
          </a:p>
          <a:p>
            <a:r>
              <a:rPr lang="en-US" dirty="0" smtClean="0"/>
              <a:t>Pathos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Triangle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 descr="http://www.ou.edu/englhale/triang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42771"/>
            <a:ext cx="5562600" cy="431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ETHOS, PATHOS, and LOGOS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AS YOU ANALYZE THE ADVERTISMENTS:</a:t>
            </a:r>
          </a:p>
          <a:p>
            <a:pPr eaLnBrk="1" hangingPunct="1"/>
            <a:r>
              <a:rPr lang="en-US" dirty="0" smtClean="0"/>
              <a:t>Ethos: Is it Ethical?</a:t>
            </a:r>
          </a:p>
          <a:p>
            <a:pPr eaLnBrk="1" hangingPunct="1"/>
            <a:r>
              <a:rPr lang="en-US" dirty="0" smtClean="0"/>
              <a:t>Pathos: Does it make you feel a strong emotion?</a:t>
            </a:r>
          </a:p>
          <a:p>
            <a:pPr eaLnBrk="1" hangingPunct="1"/>
            <a:r>
              <a:rPr lang="en-US" dirty="0" smtClean="0"/>
              <a:t>Logos: Does it make you use your sense of reason?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latin typeface="Book Antiqua" pitchFamily="18" charset="0"/>
                <a:cs typeface="Times New Roman" charset="0"/>
              </a:rPr>
              <a:t>Logos</a:t>
            </a:r>
            <a:r>
              <a:rPr lang="en-US" smtClean="0">
                <a:latin typeface="Book Antiqua" pitchFamily="18" charset="0"/>
                <a:cs typeface="Times New Roman" charset="0"/>
              </a:rPr>
              <a:t>: Logic</a:t>
            </a:r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To make the audience </a:t>
            </a:r>
            <a:r>
              <a:rPr lang="en-US" b="1" smtClean="0">
                <a:latin typeface="Book Antiqua" pitchFamily="18" charset="0"/>
                <a:cs typeface="Times New Roman" charset="0"/>
              </a:rPr>
              <a:t>think</a:t>
            </a:r>
            <a:r>
              <a:rPr lang="en-US" smtClean="0">
                <a:latin typeface="Book Antiqua" pitchFamily="18" charset="0"/>
                <a:cs typeface="Times New Roman" charset="0"/>
              </a:rPr>
              <a:t> about what is presented to it</a:t>
            </a:r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Statistics, facts, authorities, etc…</a:t>
            </a: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Very straightforward, and not “fluff”.  It has a very scientific, factual approach.</a:t>
            </a:r>
            <a:endParaRPr lang="en-US" smtClean="0">
              <a:cs typeface="Times New Roman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latin typeface="Book Antiqua" pitchFamily="18" charset="0"/>
                <a:cs typeface="Times New Roman" charset="0"/>
              </a:rPr>
              <a:t>Ethos</a:t>
            </a:r>
            <a:r>
              <a:rPr lang="en-US" smtClean="0">
                <a:latin typeface="Book Antiqua" pitchFamily="18" charset="0"/>
                <a:cs typeface="Times New Roman" charset="0"/>
              </a:rPr>
              <a:t>: Ethics</a:t>
            </a:r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To make the audience decide </a:t>
            </a:r>
            <a:r>
              <a:rPr lang="en-US" b="1" smtClean="0">
                <a:latin typeface="Book Antiqua" pitchFamily="18" charset="0"/>
                <a:cs typeface="Times New Roman" charset="0"/>
              </a:rPr>
              <a:t>right or wrong</a:t>
            </a:r>
            <a:r>
              <a:rPr lang="en-US" smtClean="0">
                <a:latin typeface="Book Antiqua" pitchFamily="18" charset="0"/>
                <a:cs typeface="Times New Roman" charset="0"/>
              </a:rPr>
              <a:t> about what is being presented to it</a:t>
            </a:r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Political issues, national beliefs, religious issues, etc…</a:t>
            </a: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Typically has contrasting colors symbolizing the difference between good and evil.</a:t>
            </a:r>
            <a:endParaRPr lang="en-US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latin typeface="Book Antiqua" pitchFamily="18" charset="0"/>
                <a:cs typeface="Times New Roman" charset="0"/>
              </a:rPr>
              <a:t>Pathos</a:t>
            </a:r>
            <a:r>
              <a:rPr lang="en-US" smtClean="0">
                <a:latin typeface="Book Antiqua" pitchFamily="18" charset="0"/>
                <a:cs typeface="Times New Roman" charset="0"/>
              </a:rPr>
              <a:t>: Emotion</a:t>
            </a:r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To make the audience </a:t>
            </a:r>
            <a:r>
              <a:rPr lang="en-US" b="1" smtClean="0">
                <a:latin typeface="Book Antiqua" pitchFamily="18" charset="0"/>
                <a:cs typeface="Times New Roman" charset="0"/>
              </a:rPr>
              <a:t>feel</a:t>
            </a:r>
            <a:r>
              <a:rPr lang="en-US" smtClean="0">
                <a:latin typeface="Book Antiqua" pitchFamily="18" charset="0"/>
                <a:cs typeface="Times New Roman" charset="0"/>
              </a:rPr>
              <a:t> something about what is presented to it</a:t>
            </a:r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Children, animals, illness, memories, etc…</a:t>
            </a:r>
          </a:p>
          <a:p>
            <a:pPr eaLnBrk="1" hangingPunct="1"/>
            <a:r>
              <a:rPr lang="en-US" smtClean="0">
                <a:latin typeface="Book Antiqua" pitchFamily="18" charset="0"/>
                <a:cs typeface="Times New Roman" charset="0"/>
              </a:rPr>
              <a:t>“Tugs at your heart strings”</a:t>
            </a:r>
            <a:endParaRPr lang="en-US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some advertisements have more than one appeal?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Yes!  The more appeals used in an ad the more likely the consumer is to connect with it.</a:t>
            </a:r>
          </a:p>
          <a:p>
            <a:pPr eaLnBrk="1" hangingPunct="1"/>
            <a:r>
              <a:rPr lang="en-US" smtClean="0"/>
              <a:t>For the case of this lesson or power point, pick the MOST emphasized appeal used in each ad to write onto your sheet.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Ethos, Pathos, or Logos?</a:t>
            </a:r>
          </a:p>
        </p:txBody>
      </p:sp>
      <p:pic>
        <p:nvPicPr>
          <p:cNvPr id="10243" name="Picture 4" descr="miche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6796088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12291" name="Picture 5" descr="ad_75-18352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5943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9685</TotalTime>
  <Words>486</Words>
  <Application>Microsoft Office PowerPoint</Application>
  <PresentationFormat>On-screen Show (4:3)</PresentationFormat>
  <Paragraphs>69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Book Antiqua</vt:lpstr>
      <vt:lpstr>Calibri</vt:lpstr>
      <vt:lpstr>Times New Roman</vt:lpstr>
      <vt:lpstr>Wingdings</vt:lpstr>
      <vt:lpstr>Capsules</vt:lpstr>
      <vt:lpstr>Ethos, Pathos, or Logos?</vt:lpstr>
      <vt:lpstr>Objective:</vt:lpstr>
      <vt:lpstr>ETHOS, PATHOS, and LOGOS</vt:lpstr>
      <vt:lpstr>Logos</vt:lpstr>
      <vt:lpstr>Ethos</vt:lpstr>
      <vt:lpstr>Pathos</vt:lpstr>
      <vt:lpstr>Can some advertisements have more than one appeal?</vt:lpstr>
      <vt:lpstr>Ethos, Pathos, or Logos?</vt:lpstr>
      <vt:lpstr> </vt:lpstr>
      <vt:lpstr>Ethos, Pathos, or Logos? </vt:lpstr>
      <vt:lpstr>Ethos, Pathos, or Logos?         </vt:lpstr>
      <vt:lpstr> Ethos, Pathos, or Logos? </vt:lpstr>
      <vt:lpstr>Ethos, Pathos, or Logos?</vt:lpstr>
      <vt:lpstr>PowerPoint Presentation</vt:lpstr>
      <vt:lpstr>Ethos, Pathos, or Logos?</vt:lpstr>
      <vt:lpstr>Ethos, Pathos, Logos?        </vt:lpstr>
      <vt:lpstr>Ethos, Pathos, or Logos?</vt:lpstr>
      <vt:lpstr>Ethos, Pathos, or Logos?</vt:lpstr>
      <vt:lpstr>Other Examples </vt:lpstr>
      <vt:lpstr>The End!</vt:lpstr>
      <vt:lpstr>Ad Analysis</vt:lpstr>
      <vt:lpstr>FOR EXAMPLE: Ad Analysis</vt:lpstr>
      <vt:lpstr>Argument vs. Persuasion-What’s the difference?</vt:lpstr>
      <vt:lpstr>Appeals used with Argumentation </vt:lpstr>
      <vt:lpstr>Appeals used with Persuasion</vt:lpstr>
      <vt:lpstr>Rhetorical Triangle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Ethos, Pathos, or Logos?</dc:title>
  <dc:creator>Information Systems</dc:creator>
  <cp:lastModifiedBy>Brooke Wilson</cp:lastModifiedBy>
  <cp:revision>66</cp:revision>
  <cp:lastPrinted>1601-01-01T00:00:00Z</cp:lastPrinted>
  <dcterms:created xsi:type="dcterms:W3CDTF">2007-10-31T18:24:19Z</dcterms:created>
  <dcterms:modified xsi:type="dcterms:W3CDTF">2017-02-01T18:23:11Z</dcterms:modified>
</cp:coreProperties>
</file>